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61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6B05E-278F-47BC-A0BF-F8F538B8E845}" type="datetimeFigureOut">
              <a:rPr lang="en-US" smtClean="0"/>
              <a:t>7/3/2013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BD041-9D85-4CD0-950A-460A4A5A9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76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BD041-9D85-4CD0-950A-460A4A5A96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0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BD041-9D85-4CD0-950A-460A4A5A96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8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7/3/2013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1"/>
            <a:ext cx="10995170" cy="2701635"/>
          </a:xfrm>
        </p:spPr>
        <p:txBody>
          <a:bodyPr/>
          <a:lstStyle/>
          <a:p>
            <a:r>
              <a:rPr lang="en-US" dirty="0" smtClean="0"/>
              <a:t> Innovation Management</a:t>
            </a:r>
            <a:br>
              <a:rPr lang="en-US" dirty="0" smtClean="0"/>
            </a:br>
            <a:r>
              <a:rPr lang="en-US" dirty="0" smtClean="0"/>
              <a:t>   MG 5230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8314315" cy="194733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Dr. Bill Reed</a:t>
            </a:r>
          </a:p>
          <a:p>
            <a:r>
              <a:rPr lang="en-US" sz="3600" b="1" dirty="0" smtClean="0"/>
              <a:t>Delta International University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318197" y="3078051"/>
            <a:ext cx="279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for Audio</a:t>
            </a:r>
          </a:p>
          <a:p>
            <a:endParaRPr lang="en-US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8597" y="29679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4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61109"/>
            <a:ext cx="108481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Week </a:t>
            </a:r>
            <a:r>
              <a:rPr lang="en-US" sz="6000" dirty="0"/>
              <a:t>6</a:t>
            </a:r>
            <a:endParaRPr lang="en-US" sz="6000" dirty="0" smtClean="0"/>
          </a:p>
          <a:p>
            <a:pPr algn="ctr"/>
            <a:endParaRPr lang="en-US" sz="6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</a:rPr>
              <a:t>Innovation Management MG5230 Bill Reed Ph.D. 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217931" y="1530605"/>
            <a:ext cx="1031597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Changing the Organization to Deliver Innovation</a:t>
            </a:r>
          </a:p>
          <a:p>
            <a:endParaRPr lang="en-US" sz="2400" dirty="0"/>
          </a:p>
          <a:p>
            <a:r>
              <a:rPr lang="en-US" sz="2400" dirty="0" smtClean="0"/>
              <a:t>Change Management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</a:t>
            </a:r>
            <a:endParaRPr lang="en-US" sz="2400" dirty="0"/>
          </a:p>
          <a:p>
            <a:r>
              <a:rPr lang="en-US" sz="2400" dirty="0" smtClean="0"/>
              <a:t>The Team and the Organization</a:t>
            </a:r>
          </a:p>
          <a:p>
            <a:endParaRPr lang="en-US" sz="2400" dirty="0"/>
          </a:p>
          <a:p>
            <a:r>
              <a:rPr lang="en-US" sz="2400" dirty="0" smtClean="0"/>
              <a:t>Large Complex Innovative Projects</a:t>
            </a:r>
          </a:p>
          <a:p>
            <a:endParaRPr lang="en-US" sz="2400" dirty="0"/>
          </a:p>
          <a:p>
            <a:r>
              <a:rPr lang="en-US" sz="2400" dirty="0" smtClean="0"/>
              <a:t>Existing Organizational Culture and Innovation</a:t>
            </a:r>
          </a:p>
          <a:p>
            <a:endParaRPr lang="en-US" sz="2400" dirty="0" smtClean="0"/>
          </a:p>
          <a:p>
            <a:r>
              <a:rPr lang="en-US" sz="2400" dirty="0" smtClean="0"/>
              <a:t>Rebuild or New Business Unit- The Decision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05363" y="1661375"/>
            <a:ext cx="242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for audio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95763" y="16613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0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34" y="645242"/>
            <a:ext cx="108481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Week </a:t>
            </a:r>
            <a:r>
              <a:rPr lang="en-US" sz="6000" dirty="0"/>
              <a:t>6</a:t>
            </a:r>
            <a:endParaRPr lang="en-US" sz="6000" dirty="0" smtClean="0"/>
          </a:p>
          <a:p>
            <a:pPr algn="ctr"/>
            <a:endParaRPr lang="en-US" sz="6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400" smtClean="0">
                <a:solidFill>
                  <a:schemeClr val="tx1">
                    <a:lumMod val="95000"/>
                  </a:schemeClr>
                </a:solidFill>
              </a:rPr>
              <a:t>Innovation Management MG5230  Bill Reed Ph.D. 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951865" y="1796994"/>
            <a:ext cx="1031597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Read Chapter </a:t>
            </a:r>
            <a:r>
              <a:rPr lang="en-US" sz="2400" dirty="0"/>
              <a:t>6</a:t>
            </a:r>
            <a:r>
              <a:rPr lang="en-US" sz="2400" dirty="0" smtClean="0"/>
              <a:t> and begin to expand your understanding of creating advantage. (Pg. 191-228)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 smtClean="0"/>
              <a:t>Review and complete assignments.</a:t>
            </a:r>
          </a:p>
          <a:p>
            <a:endParaRPr lang="en-US" sz="2400" dirty="0"/>
          </a:p>
          <a:p>
            <a:r>
              <a:rPr lang="en-US" sz="2400" dirty="0" smtClean="0"/>
              <a:t>Complete Week </a:t>
            </a:r>
            <a:r>
              <a:rPr lang="en-US" sz="2400" dirty="0"/>
              <a:t>6</a:t>
            </a:r>
            <a:r>
              <a:rPr lang="en-US" sz="2400" dirty="0" smtClean="0"/>
              <a:t> requirements listed in syllabus. </a:t>
            </a:r>
          </a:p>
          <a:p>
            <a:endParaRPr lang="en-US" sz="2400" dirty="0"/>
          </a:p>
          <a:p>
            <a:r>
              <a:rPr lang="en-US" sz="2400" dirty="0" smtClean="0"/>
              <a:t>Prepare for Chapter </a:t>
            </a:r>
            <a:r>
              <a:rPr lang="en-US" sz="2400" dirty="0"/>
              <a:t>7</a:t>
            </a:r>
            <a:r>
              <a:rPr lang="en-US" sz="2400" dirty="0" smtClean="0"/>
              <a:t> next weeks reading ahead.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0670" y="888642"/>
            <a:ext cx="216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for Audio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46524" y="7685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7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5561</TotalTime>
  <Words>110</Words>
  <Application>Microsoft Office PowerPoint</Application>
  <PresentationFormat>Widescreen</PresentationFormat>
  <Paragraphs>38</Paragraphs>
  <Slides>3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Century Gothic</vt:lpstr>
      <vt:lpstr>Wingdings 3</vt:lpstr>
      <vt:lpstr>Slice</vt:lpstr>
      <vt:lpstr> Innovation Management    MG 5230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   MG 5221</dc:title>
  <dc:creator>William Reed</dc:creator>
  <cp:lastModifiedBy>William Reed</cp:lastModifiedBy>
  <cp:revision>64</cp:revision>
  <dcterms:created xsi:type="dcterms:W3CDTF">2013-04-28T10:28:11Z</dcterms:created>
  <dcterms:modified xsi:type="dcterms:W3CDTF">2013-07-04T20:00:02Z</dcterms:modified>
</cp:coreProperties>
</file>